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65" r:id="rId8"/>
    <p:sldId id="259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132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08-Feb-17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08-Feb-17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592" y="0"/>
            <a:ext cx="7571232" cy="68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 smtClean="0"/>
              <a:t>PRINCIPLE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/>
              <a:t>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AT" dirty="0"/>
              <a:t>							</a:t>
            </a:r>
            <a:r>
              <a:rPr lang="de-AT" dirty="0" smtClean="0"/>
              <a:t>	Lukas Knoll </a:t>
            </a:r>
            <a:r>
              <a:rPr lang="de-AT" dirty="0"/>
              <a:t>(</a:t>
            </a:r>
            <a:r>
              <a:rPr lang="de-AT" dirty="0" smtClean="0"/>
              <a:t>Project 										Manager)</a:t>
            </a:r>
          </a:p>
          <a:p>
            <a:pPr marL="0" indent="0">
              <a:buNone/>
            </a:pPr>
            <a:endParaRPr lang="de-AT" dirty="0" smtClean="0"/>
          </a:p>
          <a:p>
            <a:pPr marL="0" indent="0">
              <a:buNone/>
            </a:pPr>
            <a:r>
              <a:rPr lang="de-AT" dirty="0"/>
              <a:t>	</a:t>
            </a:r>
            <a:r>
              <a:rPr lang="de-AT" dirty="0" smtClean="0"/>
              <a:t>	Mag</a:t>
            </a:r>
            <a:r>
              <a:rPr lang="de-AT" dirty="0"/>
              <a:t>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127841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50895" y="55256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No</a:t>
            </a:r>
            <a:r>
              <a:rPr lang="de-AT" dirty="0" smtClean="0"/>
              <a:t> Event </a:t>
            </a:r>
            <a:r>
              <a:rPr lang="de-AT" dirty="0" err="1" smtClean="0"/>
              <a:t>publication</a:t>
            </a:r>
            <a:r>
              <a:rPr lang="de-AT" dirty="0" smtClean="0"/>
              <a:t>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official</a:t>
            </a:r>
            <a:r>
              <a:rPr lang="de-AT" dirty="0" smtClean="0"/>
              <a:t> </a:t>
            </a:r>
            <a:r>
              <a:rPr lang="de-AT" dirty="0" err="1" smtClean="0"/>
              <a:t>information</a:t>
            </a:r>
            <a:r>
              <a:rPr lang="de-AT" dirty="0" smtClean="0"/>
              <a:t> </a:t>
            </a:r>
            <a:r>
              <a:rPr lang="de-AT" dirty="0" err="1" smtClean="0"/>
              <a:t>source</a:t>
            </a:r>
            <a:r>
              <a:rPr lang="de-AT" dirty="0" smtClean="0"/>
              <a:t> </a:t>
            </a:r>
          </a:p>
          <a:p>
            <a:r>
              <a:rPr lang="de-AT" dirty="0" err="1" smtClean="0"/>
              <a:t>No</a:t>
            </a:r>
            <a:r>
              <a:rPr lang="de-AT" dirty="0" smtClean="0"/>
              <a:t> </a:t>
            </a:r>
            <a:r>
              <a:rPr lang="de-AT" dirty="0" err="1" smtClean="0"/>
              <a:t>centralized</a:t>
            </a:r>
            <a:r>
              <a:rPr lang="de-AT" dirty="0" smtClean="0"/>
              <a:t> </a:t>
            </a:r>
            <a:r>
              <a:rPr lang="de-AT" dirty="0" err="1" smtClean="0"/>
              <a:t>storage</a:t>
            </a:r>
            <a:r>
              <a:rPr lang="de-AT" dirty="0" smtClean="0"/>
              <a:t> </a:t>
            </a:r>
            <a:r>
              <a:rPr lang="de-AT" dirty="0" err="1" smtClean="0"/>
              <a:t>solution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music</a:t>
            </a:r>
            <a:r>
              <a:rPr lang="de-AT" dirty="0" smtClean="0"/>
              <a:t> </a:t>
            </a:r>
            <a:r>
              <a:rPr lang="de-AT" dirty="0" err="1" smtClean="0"/>
              <a:t>notes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 smtClean="0">
                <a:sym typeface="Wingdings" panose="05000000000000000000" pitchFamily="2" charset="2"/>
              </a:rPr>
              <a:t>No</a:t>
            </a:r>
            <a:r>
              <a:rPr lang="de-AT" dirty="0" smtClean="0">
                <a:sym typeface="Wingdings" panose="05000000000000000000" pitchFamily="2" charset="2"/>
              </a:rPr>
              <a:t> online </a:t>
            </a:r>
            <a:r>
              <a:rPr lang="de-AT" dirty="0" err="1" smtClean="0">
                <a:sym typeface="Wingdings" panose="05000000000000000000" pitchFamily="2" charset="2"/>
              </a:rPr>
              <a:t>availability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of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music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notes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for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choir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members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It‘s</a:t>
            </a:r>
            <a:r>
              <a:rPr lang="de-AT" dirty="0">
                <a:sym typeface="Wingdings" panose="05000000000000000000" pitchFamily="2" charset="2"/>
              </a:rPr>
              <a:t> a </a:t>
            </a:r>
            <a:r>
              <a:rPr lang="de-AT" dirty="0" err="1">
                <a:sym typeface="Wingdings" panose="05000000000000000000" pitchFamily="2" charset="2"/>
              </a:rPr>
              <a:t>lot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work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to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</a:t>
            </a:r>
            <a:r>
              <a:rPr lang="de-AT" dirty="0">
                <a:sym typeface="Wingdings" panose="05000000000000000000" pitchFamily="2" charset="2"/>
              </a:rPr>
              <a:t> all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training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session</a:t>
            </a:r>
            <a:r>
              <a:rPr lang="de-AT" dirty="0" smtClean="0">
                <a:sym typeface="Wingdings" panose="05000000000000000000" pitchFamily="2" charset="2"/>
              </a:rPr>
              <a:t> – </a:t>
            </a:r>
            <a:r>
              <a:rPr lang="de-AT" dirty="0" err="1" smtClean="0">
                <a:sym typeface="Wingdings" panose="05000000000000000000" pitchFamily="2" charset="2"/>
              </a:rPr>
              <a:t>upcoming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r>
              <a:rPr lang="de-AT" dirty="0" err="1" smtClean="0">
                <a:sym typeface="Wingdings" panose="05000000000000000000" pitchFamily="2" charset="2"/>
              </a:rPr>
              <a:t>events</a:t>
            </a:r>
            <a:r>
              <a:rPr lang="de-AT" dirty="0" smtClean="0">
                <a:sym typeface="Wingdings" panose="05000000000000000000" pitchFamily="2" charset="2"/>
              </a:rPr>
              <a:t> </a:t>
            </a:r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</a:t>
            </a:r>
            <a:r>
              <a:rPr lang="de-AT" dirty="0" smtClean="0"/>
              <a:t>qualitative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representative</a:t>
            </a:r>
            <a:r>
              <a:rPr lang="de-AT" dirty="0" smtClean="0"/>
              <a:t> Homepage</a:t>
            </a:r>
            <a:endParaRPr lang="de-AT" dirty="0"/>
          </a:p>
          <a:p>
            <a:r>
              <a:rPr lang="de-AT" dirty="0"/>
              <a:t>Public Area und Private Area</a:t>
            </a:r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 err="1" smtClean="0"/>
              <a:t>Centralized</a:t>
            </a:r>
            <a:r>
              <a:rPr lang="de-AT" dirty="0" smtClean="0"/>
              <a:t> Storage </a:t>
            </a:r>
            <a:r>
              <a:rPr lang="de-AT" dirty="0" err="1" smtClean="0"/>
              <a:t>solution</a:t>
            </a:r>
            <a:r>
              <a:rPr lang="de-AT" dirty="0" smtClean="0"/>
              <a:t> </a:t>
            </a:r>
            <a:r>
              <a:rPr lang="de-AT" dirty="0" err="1" smtClean="0"/>
              <a:t>hosted</a:t>
            </a:r>
            <a:r>
              <a:rPr lang="de-AT" dirty="0" smtClean="0"/>
              <a:t> </a:t>
            </a:r>
            <a:r>
              <a:rPr lang="de-AT" dirty="0" err="1" smtClean="0"/>
              <a:t>by</a:t>
            </a:r>
            <a:r>
              <a:rPr lang="de-AT" dirty="0" smtClean="0"/>
              <a:t> Google </a:t>
            </a:r>
            <a:r>
              <a:rPr lang="de-AT" dirty="0"/>
              <a:t>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 smtClean="0"/>
              <a:t>music</a:t>
            </a:r>
            <a:r>
              <a:rPr lang="de-AT" dirty="0" smtClean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 smtClean="0"/>
              <a:t>depended</a:t>
            </a:r>
            <a:r>
              <a:rPr lang="de-AT" dirty="0" smtClean="0"/>
              <a:t> on </a:t>
            </a:r>
            <a:r>
              <a:rPr lang="de-AT" dirty="0" err="1" smtClean="0"/>
              <a:t>public</a:t>
            </a:r>
            <a:r>
              <a:rPr lang="de-AT" dirty="0" smtClean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areas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097088"/>
            <a:ext cx="10254721" cy="3996268"/>
          </a:xfrm>
        </p:spPr>
        <p:txBody>
          <a:bodyPr/>
          <a:lstStyle/>
          <a:p>
            <a:r>
              <a:rPr lang="de-AT" dirty="0"/>
              <a:t>Public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smtClean="0"/>
              <a:t>General </a:t>
            </a:r>
            <a:r>
              <a:rPr lang="de-AT" dirty="0" err="1" smtClean="0"/>
              <a:t>information</a:t>
            </a:r>
            <a:r>
              <a:rPr lang="de-AT" dirty="0" smtClean="0"/>
              <a:t> </a:t>
            </a:r>
            <a:r>
              <a:rPr lang="de-AT" dirty="0" err="1" smtClean="0"/>
              <a:t>source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page</a:t>
            </a:r>
            <a:r>
              <a:rPr lang="de-AT" dirty="0" smtClean="0"/>
              <a:t> </a:t>
            </a:r>
            <a:r>
              <a:rPr lang="de-AT" dirty="0" err="1" smtClean="0"/>
              <a:t>visitors</a:t>
            </a:r>
            <a:endParaRPr lang="de-AT" dirty="0"/>
          </a:p>
          <a:p>
            <a:pPr lvl="1"/>
            <a:r>
              <a:rPr lang="de-AT" dirty="0" smtClean="0"/>
              <a:t>Page </a:t>
            </a:r>
            <a:r>
              <a:rPr lang="de-AT" dirty="0" err="1" smtClean="0"/>
              <a:t>visitors</a:t>
            </a:r>
            <a:r>
              <a:rPr lang="de-AT" dirty="0" smtClean="0"/>
              <a:t> </a:t>
            </a:r>
            <a:r>
              <a:rPr lang="de-AT" dirty="0" err="1" smtClean="0"/>
              <a:t>can</a:t>
            </a:r>
            <a:r>
              <a:rPr lang="de-AT" dirty="0" smtClean="0"/>
              <a:t> check out </a:t>
            </a:r>
            <a:r>
              <a:rPr lang="de-AT" dirty="0" err="1" smtClean="0"/>
              <a:t>and</a:t>
            </a:r>
            <a:r>
              <a:rPr lang="de-AT" dirty="0" smtClean="0"/>
              <a:t> </a:t>
            </a:r>
            <a:r>
              <a:rPr lang="de-AT" dirty="0" err="1" smtClean="0"/>
              <a:t>inform</a:t>
            </a:r>
            <a:r>
              <a:rPr lang="de-AT" dirty="0" smtClean="0"/>
              <a:t> </a:t>
            </a:r>
            <a:r>
              <a:rPr lang="de-AT" dirty="0" err="1" smtClean="0"/>
              <a:t>themselves</a:t>
            </a:r>
            <a:r>
              <a:rPr lang="de-AT" dirty="0" smtClean="0"/>
              <a:t> </a:t>
            </a:r>
            <a:r>
              <a:rPr lang="de-AT" dirty="0" err="1" smtClean="0"/>
              <a:t>about</a:t>
            </a:r>
            <a:r>
              <a:rPr lang="de-AT" dirty="0" smtClean="0"/>
              <a:t> </a:t>
            </a:r>
            <a:r>
              <a:rPr lang="de-AT" dirty="0" err="1" smtClean="0"/>
              <a:t>upcoming</a:t>
            </a:r>
            <a:r>
              <a:rPr lang="de-AT" dirty="0" smtClean="0"/>
              <a:t> </a:t>
            </a:r>
            <a:r>
              <a:rPr lang="de-AT" dirty="0" err="1" smtClean="0"/>
              <a:t>events</a:t>
            </a:r>
            <a:endParaRPr lang="de-AT" dirty="0"/>
          </a:p>
          <a:p>
            <a:r>
              <a:rPr lang="de-AT" dirty="0"/>
              <a:t>Private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 smtClean="0"/>
              <a:t>access</a:t>
            </a:r>
            <a:r>
              <a:rPr lang="de-AT" dirty="0" smtClean="0"/>
              <a:t> </a:t>
            </a:r>
            <a:r>
              <a:rPr lang="de-AT" dirty="0" err="1" smtClean="0"/>
              <a:t>their</a:t>
            </a:r>
            <a:r>
              <a:rPr lang="de-AT" dirty="0" smtClean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 smtClean="0"/>
              <a:t>become</a:t>
            </a:r>
            <a:r>
              <a:rPr lang="de-AT" dirty="0" smtClean="0"/>
              <a:t> </a:t>
            </a:r>
            <a:r>
              <a:rPr lang="de-AT" dirty="0" err="1" smtClean="0"/>
              <a:t>informed</a:t>
            </a:r>
            <a:r>
              <a:rPr lang="de-AT" dirty="0" smtClean="0"/>
              <a:t> </a:t>
            </a:r>
            <a:r>
              <a:rPr lang="de-AT" dirty="0" err="1" smtClean="0"/>
              <a:t>about</a:t>
            </a:r>
            <a:r>
              <a:rPr lang="de-AT" dirty="0" smtClean="0"/>
              <a:t> </a:t>
            </a:r>
            <a:r>
              <a:rPr lang="de-AT" dirty="0" err="1" smtClean="0"/>
              <a:t>upcoming</a:t>
            </a:r>
            <a:r>
              <a:rPr lang="de-AT" dirty="0" smtClean="0"/>
              <a:t> </a:t>
            </a:r>
            <a:r>
              <a:rPr lang="de-AT" dirty="0" err="1" smtClean="0"/>
              <a:t>events</a:t>
            </a:r>
            <a:r>
              <a:rPr lang="de-AT" dirty="0" smtClean="0"/>
              <a:t> </a:t>
            </a:r>
            <a:r>
              <a:rPr lang="de-AT" dirty="0" err="1" smtClean="0"/>
              <a:t>they</a:t>
            </a:r>
            <a:r>
              <a:rPr lang="de-AT" dirty="0" smtClean="0"/>
              <a:t> </a:t>
            </a:r>
            <a:r>
              <a:rPr lang="de-AT" dirty="0" err="1" smtClean="0"/>
              <a:t>have</a:t>
            </a:r>
            <a:r>
              <a:rPr lang="de-AT" dirty="0" smtClean="0"/>
              <a:t> </a:t>
            </a:r>
            <a:r>
              <a:rPr lang="de-AT" dirty="0" err="1" smtClean="0"/>
              <a:t>to</a:t>
            </a:r>
            <a:r>
              <a:rPr lang="de-AT" dirty="0" smtClean="0"/>
              <a:t> </a:t>
            </a:r>
            <a:r>
              <a:rPr lang="de-AT" dirty="0" err="1" smtClean="0"/>
              <a:t>train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smtClean="0"/>
              <a:t>(</a:t>
            </a:r>
            <a:r>
              <a:rPr lang="de-AT" dirty="0"/>
              <a:t> </a:t>
            </a:r>
            <a:r>
              <a:rPr lang="de-AT" dirty="0" smtClean="0"/>
              <a:t>+ </a:t>
            </a:r>
            <a:r>
              <a:rPr lang="de-AT" dirty="0" err="1" smtClean="0"/>
              <a:t>includes</a:t>
            </a:r>
            <a:r>
              <a:rPr lang="de-AT" dirty="0" smtClean="0"/>
              <a:t> pure </a:t>
            </a:r>
            <a:r>
              <a:rPr lang="de-AT" dirty="0" err="1" smtClean="0"/>
              <a:t>training</a:t>
            </a:r>
            <a:r>
              <a:rPr lang="de-AT" dirty="0" smtClean="0"/>
              <a:t>-sessions).</a:t>
            </a:r>
            <a:endParaRPr lang="de-AT" dirty="0"/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963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9147" y="330651"/>
            <a:ext cx="9905998" cy="1478570"/>
          </a:xfrm>
        </p:spPr>
        <p:txBody>
          <a:bodyPr/>
          <a:lstStyle/>
          <a:p>
            <a:r>
              <a:rPr lang="en-US" dirty="0" err="1" smtClean="0"/>
              <a:t>StrategY</a:t>
            </a:r>
            <a:r>
              <a:rPr lang="de-AT" dirty="0" smtClean="0"/>
              <a:t>: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209146" y="1809221"/>
            <a:ext cx="9905999" cy="3541714"/>
          </a:xfrm>
        </p:spPr>
        <p:txBody>
          <a:bodyPr/>
          <a:lstStyle/>
          <a:p>
            <a:r>
              <a:rPr lang="en-US" dirty="0" smtClean="0"/>
              <a:t>Implementing the homepage and menus as described prior</a:t>
            </a:r>
          </a:p>
          <a:p>
            <a:r>
              <a:rPr lang="en-US" dirty="0" smtClean="0"/>
              <a:t>Creating a database for storing and managing user data </a:t>
            </a:r>
          </a:p>
          <a:p>
            <a:pPr lvl="1"/>
            <a:r>
              <a:rPr lang="en-US" dirty="0" smtClean="0"/>
              <a:t>(PostgreSQL-DB)</a:t>
            </a:r>
          </a:p>
          <a:p>
            <a:r>
              <a:rPr lang="en-US" dirty="0" smtClean="0"/>
              <a:t>Using google libraries for the implementation of the calendars and additionally as a storage for media files</a:t>
            </a:r>
          </a:p>
          <a:p>
            <a:pPr lvl="1"/>
            <a:r>
              <a:rPr lang="en-US" dirty="0" smtClean="0"/>
              <a:t>(Google Calendar, Google Drive, Google Docs)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2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573" y="0"/>
            <a:ext cx="9756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status</a:t>
            </a:r>
            <a:r>
              <a:rPr lang="de-AT" dirty="0"/>
              <a:t>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127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256" y="321733"/>
            <a:ext cx="11152143" cy="6175858"/>
          </a:xfrm>
        </p:spPr>
      </p:pic>
    </p:spTree>
    <p:extLst>
      <p:ext uri="{BB962C8B-B14F-4D97-AF65-F5344CB8AC3E}">
        <p14:creationId xmlns:p14="http://schemas.microsoft.com/office/powerpoint/2010/main" val="795621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217</Words>
  <Application>Microsoft Office PowerPoint</Application>
  <PresentationFormat>Benutzerdefiniert</PresentationFormat>
  <Paragraphs>41</Paragraphs>
  <Slides>10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Schaltkreis</vt:lpstr>
      <vt:lpstr>HP Kirchenchor pollham</vt:lpstr>
      <vt:lpstr>PRINCIPLE And Team:</vt:lpstr>
      <vt:lpstr>The Problem:</vt:lpstr>
      <vt:lpstr>AIM:</vt:lpstr>
      <vt:lpstr>Solution:</vt:lpstr>
      <vt:lpstr>StrategY:</vt:lpstr>
      <vt:lpstr>PowerPoint-Präsentation</vt:lpstr>
      <vt:lpstr>Basic Data and status: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Sebastian Mandl</cp:lastModifiedBy>
  <cp:revision>47</cp:revision>
  <dcterms:created xsi:type="dcterms:W3CDTF">2016-12-01T08:10:36Z</dcterms:created>
  <dcterms:modified xsi:type="dcterms:W3CDTF">2017-02-08T06:37:46Z</dcterms:modified>
</cp:coreProperties>
</file>

<file path=docProps/thumbnail.jpeg>
</file>